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015469-D4A9-461E-AA90-E0026B8A30CB}" v="1" dt="2023-06-06T06:54:15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2015469-D4A9-461E-AA90-E0026B8A30CB}"/>
    <pc:docChg chg="modSld">
      <pc:chgData name="Narelle Wheaton" userId="6e1b2b30-480e-4f91-806b-6735d5b9e446" providerId="ADAL" clId="{52015469-D4A9-461E-AA90-E0026B8A30CB}" dt="2023-06-06T06:54:15.769" v="0" actId="207"/>
      <pc:docMkLst>
        <pc:docMk/>
      </pc:docMkLst>
      <pc:sldChg chg="modSp">
        <pc:chgData name="Narelle Wheaton" userId="6e1b2b30-480e-4f91-806b-6735d5b9e446" providerId="ADAL" clId="{52015469-D4A9-461E-AA90-E0026B8A30CB}" dt="2023-06-06T06:54:15.769" v="0" actId="207"/>
        <pc:sldMkLst>
          <pc:docMk/>
          <pc:sldMk cId="0" sldId="256"/>
        </pc:sldMkLst>
        <pc:spChg chg="mod">
          <ac:chgData name="Narelle Wheaton" userId="6e1b2b30-480e-4f91-806b-6735d5b9e446" providerId="ADAL" clId="{52015469-D4A9-461E-AA90-E0026B8A30CB}" dt="2023-06-06T06:54:15.769" v="0" actId="207"/>
          <ac:spMkLst>
            <pc:docMk/>
            <pc:sldMk cId="0" sldId="256"/>
            <ac:spMk id="2051" creationId="{12FCCA20-0FA1-2754-88FC-2499A5BCAFDA}"/>
          </ac:spMkLst>
        </pc:spChg>
      </pc:sldChg>
      <pc:sldChg chg="modSp">
        <pc:chgData name="Narelle Wheaton" userId="6e1b2b30-480e-4f91-806b-6735d5b9e446" providerId="ADAL" clId="{52015469-D4A9-461E-AA90-E0026B8A30CB}" dt="2023-06-06T06:54:15.769" v="0" actId="207"/>
        <pc:sldMkLst>
          <pc:docMk/>
          <pc:sldMk cId="0" sldId="257"/>
        </pc:sldMkLst>
        <pc:spChg chg="mod">
          <ac:chgData name="Narelle Wheaton" userId="6e1b2b30-480e-4f91-806b-6735d5b9e446" providerId="ADAL" clId="{52015469-D4A9-461E-AA90-E0026B8A30CB}" dt="2023-06-06T06:54:15.769" v="0" actId="207"/>
          <ac:spMkLst>
            <pc:docMk/>
            <pc:sldMk cId="0" sldId="257"/>
            <ac:spMk id="3074" creationId="{28DBB69D-71F3-FC04-822A-4CF59F740483}"/>
          </ac:spMkLst>
        </pc:spChg>
      </pc:sldChg>
      <pc:sldChg chg="modSp">
        <pc:chgData name="Narelle Wheaton" userId="6e1b2b30-480e-4f91-806b-6735d5b9e446" providerId="ADAL" clId="{52015469-D4A9-461E-AA90-E0026B8A30CB}" dt="2023-06-06T06:54:15.769" v="0" actId="207"/>
        <pc:sldMkLst>
          <pc:docMk/>
          <pc:sldMk cId="0" sldId="258"/>
        </pc:sldMkLst>
        <pc:spChg chg="mod">
          <ac:chgData name="Narelle Wheaton" userId="6e1b2b30-480e-4f91-806b-6735d5b9e446" providerId="ADAL" clId="{52015469-D4A9-461E-AA90-E0026B8A30CB}" dt="2023-06-06T06:54:15.769" v="0" actId="207"/>
          <ac:spMkLst>
            <pc:docMk/>
            <pc:sldMk cId="0" sldId="258"/>
            <ac:spMk id="4098" creationId="{CDFCD043-BAB6-E2D9-CF34-4D32C6BEE6AC}"/>
          </ac:spMkLst>
        </pc:spChg>
      </pc:sldChg>
      <pc:sldChg chg="modSp">
        <pc:chgData name="Narelle Wheaton" userId="6e1b2b30-480e-4f91-806b-6735d5b9e446" providerId="ADAL" clId="{52015469-D4A9-461E-AA90-E0026B8A30CB}" dt="2023-06-06T06:54:15.769" v="0" actId="207"/>
        <pc:sldMkLst>
          <pc:docMk/>
          <pc:sldMk cId="0" sldId="259"/>
        </pc:sldMkLst>
        <pc:spChg chg="mod">
          <ac:chgData name="Narelle Wheaton" userId="6e1b2b30-480e-4f91-806b-6735d5b9e446" providerId="ADAL" clId="{52015469-D4A9-461E-AA90-E0026B8A30CB}" dt="2023-06-06T06:54:15.769" v="0" actId="207"/>
          <ac:spMkLst>
            <pc:docMk/>
            <pc:sldMk cId="0" sldId="259"/>
            <ac:spMk id="5122" creationId="{49456DA6-9D90-985A-B523-BD7E1064A1E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970F4-1747-8F08-66AD-AFB79963A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5175-BE27-4737-AE96-65D2F354656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8088B-ED27-BC88-39BD-0D981832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9F8EB-8632-8EDF-21D2-C8F3E59B0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4AF85-53BB-49D2-8B07-DC39B43116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419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2C8CA-9B86-05E8-6AD4-B1BBA8FF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3B275-A8E5-4EF8-9744-00697453526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F5B1F-7AEC-410A-5596-2E6456582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6BE33E-3B00-B1D7-2A40-9070D6DD0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181C-3768-48C2-AD38-D23B4D2DC2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06906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7D6B8-228B-1552-FE29-45D3016F8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E6CE0-0244-449F-AF21-BE499ECFF29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DDDB3-3654-0547-54E4-B4C16A765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AC2AC-557F-CA47-1DFA-4CFCB5441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7A8A2-F4C9-4BBF-8094-D3D56E78B2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427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A5973A-A984-80B1-5DC7-0C8E50EE8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1FBEA-C6AE-44E2-B84D-64C0596E2AF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D5D85B-D539-7F67-D2A7-96B82F2A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827BA-2B65-1C5E-D0EF-BF387BF4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5E7F7-CB01-4DEB-B4E5-D0DA795B5E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43561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C270-3F18-2248-5CDC-3572E0808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F3697-9883-4208-8D32-0C219926991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F89F-538D-1583-B922-0671143E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1547E-F49D-4A5C-33D5-59CBAB17C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2065A-BAF4-47B2-9498-7A401F9C92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626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F2B844-0F62-240C-51DE-A3EB797C9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BA622-D5DA-4310-A6FC-F895D0D0B1C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691385-14AF-9B14-BEA1-836742999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27579D-6473-10C6-E9F9-9427BEE65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C776A-B504-4A6E-BF5C-F6EDDA3953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7792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15BA5D4-C3E9-AC05-1246-081BDFF16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E2DF2-CA52-4D0A-8699-1D7DE51D9CA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B56DB3-F77A-CD1B-07CC-125E609D5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D16D77-9FFF-9789-2488-3A84620A7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D08DC-5C52-42DC-A428-8B231FE4D0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6755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E04D30F-0677-52B4-D203-4C44B547A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B81E8-4A5B-4E08-BAE7-9BBEEE5B4D3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5EE504-6B99-4B36-6789-3447BE76D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67E9C97-7DE1-AE51-CAF6-B2D57333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571ED-C659-460A-9785-E2960630D8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5613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DA5FE48-7CC0-7DEF-10F6-A0A61DEFB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CCC32-5309-4725-9748-1E14C3AA843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75A0A9C-D729-C8FE-DBED-0FF99A41E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386251-2CC7-93FF-C0B2-EBFB1517D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56FC-FACC-44B9-AE34-148F6B6EA8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91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FD22D0-0A0F-67FC-E1DF-54646F05F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6E27F-910E-4198-93E5-0C36A910ABF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3D927E5-9A4B-1481-657F-0E388020A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32520A-4643-83B6-3469-B3F299E36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13A7A-C8FE-4469-992D-BAC7EB3C92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762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1FA47E-E7E8-1FCB-101D-B334D9DAD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877C3-DA3B-4673-B4B0-42A36082C96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7041E7-E205-A201-472F-0527601EC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269B7B-DD57-6D94-BB5D-B7951062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18383-D90D-4855-B0A2-D37D6F78DF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218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9F8E90A-BBCF-C830-71C2-291F8B88E08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0671775-3C83-4439-918E-FD03885482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178F6-F140-FC36-0379-CFE262713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59048F-1792-44D0-ACE3-59CCC2389CE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82CE5-00B4-D0B5-C09A-7E6ECD5FE5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86DEE-F77F-1AFF-55E2-891AEAAC5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1FFE8D-962D-4A5C-AE2F-1C1C7D6B56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>
            <a:extLst>
              <a:ext uri="{FF2B5EF4-FFF2-40B4-BE49-F238E27FC236}">
                <a16:creationId xmlns:a16="http://schemas.microsoft.com/office/drawing/2014/main" id="{12FCCA20-0FA1-2754-88FC-2499A5BCAF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3512" y="1916658"/>
            <a:ext cx="9324975" cy="302468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praise thee, Lord, with heart and voice,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While with first-fruits we come;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bring thank offerings and rejoice,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shout the harvest home.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8DBB69D-71F3-FC04-822A-4CF59F7404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537" y="1988666"/>
            <a:ext cx="9432925" cy="288066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2.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crops made ripe by golden fire,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all thy power has done.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We'll lift thy praises higher and higher,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shout the harvest home.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CDFCD043-BAB6-E2D9-CF34-4D32C6BEE6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552" y="1700635"/>
            <a:ext cx="8533010" cy="302451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3.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Rich fruits of holiness we see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Where men in grace have grown;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Salvation reapers we will be,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shout the harvest home.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9456DA6-9D90-985A-B523-BD7E1064A1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1952501"/>
            <a:ext cx="9648825" cy="2952998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4.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Seed sown with tears thy life receives,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Making thy goodness known;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Reapers return with golden sheaves,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shout the harvest home.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3C00A276-808C-DC93-7F45-47B719BC5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6021388"/>
            <a:ext cx="2828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We praise thee, Lord, with heart and voice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William James Pearson (1832-92)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143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praise thee, Lord, with heart and voice,</dc:title>
  <dc:creator>ITS</dc:creator>
  <cp:lastModifiedBy>Narelle Wheaton</cp:lastModifiedBy>
  <cp:revision>4</cp:revision>
  <dcterms:created xsi:type="dcterms:W3CDTF">2017-06-12T06:47:38Z</dcterms:created>
  <dcterms:modified xsi:type="dcterms:W3CDTF">2023-06-06T06:54:16Z</dcterms:modified>
</cp:coreProperties>
</file>